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+" charset="1" panose="020B0503020203020204"/>
      <p:regular r:id="rId10"/>
    </p:embeddedFont>
    <p:embeddedFont>
      <p:font typeface="M+ Bold" charset="1" panose="020B0703020203020204"/>
      <p:regular r:id="rId11"/>
    </p:embeddedFont>
    <p:embeddedFont>
      <p:font typeface="M+ Thin" charset="1" panose="020B0202020203020204"/>
      <p:regular r:id="rId12"/>
    </p:embeddedFont>
    <p:embeddedFont>
      <p:font typeface="M+ Light" charset="1" panose="020B0402020203020204"/>
      <p:regular r:id="rId13"/>
    </p:embeddedFont>
    <p:embeddedFont>
      <p:font typeface="M+ Medium" charset="1" panose="020B0603020203020204"/>
      <p:regular r:id="rId14"/>
    </p:embeddedFont>
    <p:embeddedFont>
      <p:font typeface="M+ Ultra-Bold" charset="1" panose="020B0803020203020204"/>
      <p:regular r:id="rId15"/>
    </p:embeddedFont>
    <p:embeddedFont>
      <p:font typeface="M+ Heavy" charset="1" panose="020B0803020203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FvzsnWxu0.mp4" Type="http://schemas.openxmlformats.org/officeDocument/2006/relationships/video"/><Relationship Id="rId4" Target="../media/VAFvzsnWxu0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Dp6vABnWQ.mp4" Type="http://schemas.openxmlformats.org/officeDocument/2006/relationships/video"/><Relationship Id="rId4" Target="../media/VADp6vABnWQ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Fvs8LVZFc.mp4" Type="http://schemas.openxmlformats.org/officeDocument/2006/relationships/video"/><Relationship Id="rId4" Target="../media/VAFvs8LVZFc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FvzMJvm58.mp4" Type="http://schemas.openxmlformats.org/officeDocument/2006/relationships/video"/><Relationship Id="rId4" Target="../media/VAFvzMJvm58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FvzMfJ2RE.mp4" Type="http://schemas.openxmlformats.org/officeDocument/2006/relationships/video"/><Relationship Id="rId4" Target="../media/VAFvzMfJ2RE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FvzO2mI-g.mp4" Type="http://schemas.openxmlformats.org/officeDocument/2006/relationships/video"/><Relationship Id="rId4" Target="../media/VAFvzO2mI-g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FvzfGHsG8.mp4" Type="http://schemas.openxmlformats.org/officeDocument/2006/relationships/video"/><Relationship Id="rId4" Target="../media/VAFvzfGHsG8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FvzskH3Vk.mp4" Type="http://schemas.openxmlformats.org/officeDocument/2006/relationships/video"/><Relationship Id="rId4" Target="../media/VAFvzskH3V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57800" y="8720490"/>
            <a:ext cx="1028700" cy="86607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60961" y="9431738"/>
            <a:ext cx="3496209" cy="40679"/>
          </a:xfrm>
          <a:prstGeom prst="rect">
            <a:avLst/>
          </a:prstGeom>
          <a:solidFill>
            <a:srgbClr val="54463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607586" y="9075464"/>
            <a:ext cx="329127" cy="156121"/>
            <a:chOff x="0" y="0"/>
            <a:chExt cx="1070941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46897" y="0"/>
            <a:ext cx="7712403" cy="10287000"/>
          </a:xfrm>
          <a:custGeom>
            <a:avLst/>
            <a:gdLst/>
            <a:ahLst/>
            <a:cxnLst/>
            <a:rect r="r" b="b" t="t" l="l"/>
            <a:pathLst>
              <a:path h="10287000" w="7712403">
                <a:moveTo>
                  <a:pt x="0" y="0"/>
                </a:moveTo>
                <a:lnTo>
                  <a:pt x="7712403" y="0"/>
                </a:lnTo>
                <a:lnTo>
                  <a:pt x="7712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47" t="0" r="-456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8647" y="4800259"/>
            <a:ext cx="7380501" cy="101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4"/>
              </a:lnSpc>
            </a:pPr>
            <a:r>
              <a:rPr lang="en-US" sz="6803" spc="809">
                <a:solidFill>
                  <a:srgbClr val="FFFFFF"/>
                </a:solidFill>
                <a:latin typeface="M+ Bold"/>
              </a:rPr>
              <a:t>- pepe ohana-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011" y="8813004"/>
            <a:ext cx="3528470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544637"/>
                </a:solidFill>
                <a:latin typeface="M+ Bold"/>
              </a:rPr>
              <a:t>Team  SAKURA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594" y="3301247"/>
            <a:ext cx="7515553" cy="127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3"/>
              </a:lnSpc>
            </a:pPr>
            <a:r>
              <a:rPr lang="en-US" sz="8503" spc="-195">
                <a:solidFill>
                  <a:srgbClr val="FFFFFF"/>
                </a:solidFill>
                <a:ea typeface="M+ Bold"/>
              </a:rPr>
              <a:t>ねこまっちんぐ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ねこまっち(条件)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性別を選択する(複数選択可)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選択した性別に応じた検索結果を表示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ねこをクリック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より詳しいねこの情報を表示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ねこまっち(ID)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ねこIDが分かる場合はこちらを利用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直接ねこの詳細ページを表示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メッセージ送信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ログイン済みならメッセージ送信可能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マイページ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ログイン済みならどこからでも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各情報の表示と編集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ねこ情報の新規登録や削除もここから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メッセージの表示と返信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アコーディオン表示で視認性アップ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768" t="5339" r="4365" b="0"/>
          <a:stretch>
            <a:fillRect/>
          </a:stretch>
        </p:blipFill>
        <p:spPr>
          <a:xfrm flipH="false" flipV="false" rot="0">
            <a:off x="9587450" y="0"/>
            <a:ext cx="8774791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ねこ新規登録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ねこ情報エリアにボタンを配置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登録ボタンクリック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未入力があればバリデーション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ねこ情報に追加されます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95"/>
            <a:ext cx="6485337" cy="117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ねこ情報編集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登録中のねこごとに編集ボタン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変更箇所を入力し更新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変更が反映されています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95"/>
            <a:ext cx="6485337" cy="117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ねこ情報削除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マイページ：削除ボタン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登録中のねこごとに削除ボタン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削除リンクをクリック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一度確認後に削除を実施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ねこ情報がなくなっています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メッセージ投稿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06968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ねこ詳細ページ：メッセージ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ボタンクリックでフォーム表示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6968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マイページ：返信ボタン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返信の場合は、受信内容も表示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6968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マイページに遷移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メッセージ送信一覧に表示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メッセージ削除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マイページ：送信エリア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各送信メッセージごとに削除が可能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一度確認後に削除を実施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送信一覧から削除されています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529.7055"/>
                </p14:media>
              </p:ext>
            </p:extLst>
          </p:nvPr>
        </p:nvPicPr>
        <p:blipFill>
          <a:blip r:embed="rId2"/>
          <a:srcRect l="21398" t="0" r="31026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71770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>
                <a:solidFill>
                  <a:srgbClr val="544637"/>
                </a:solidFill>
                <a:ea typeface="M+ Bold"/>
              </a:rPr>
              <a:t>デザイン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レスポンシブル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Bootstrapで簡単にレスポンシブルに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カラー制限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メインカラーを3色にして見やすく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パーツを曲線に統一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ページ内容に合わせたソフトな印象に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09086" y="1046264"/>
            <a:ext cx="345210" cy="7555283"/>
            <a:chOff x="0" y="0"/>
            <a:chExt cx="460280" cy="10073710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4" id="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609086" y="9775904"/>
            <a:ext cx="329127" cy="156121"/>
            <a:chOff x="0" y="0"/>
            <a:chExt cx="1070941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388427" y="1046264"/>
            <a:ext cx="1236620" cy="1154113"/>
            <a:chOff x="0" y="0"/>
            <a:chExt cx="1648827" cy="153881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3229" y="444247"/>
              <a:ext cx="1202369" cy="851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54119" y="874814"/>
            <a:ext cx="361005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加藤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2931222" y="1069057"/>
            <a:ext cx="995634" cy="923414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3101059" y="1208502"/>
            <a:ext cx="67500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1222" y="2075065"/>
            <a:ext cx="6596317" cy="289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287" y="2457311"/>
            <a:ext cx="758826" cy="696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5098" y="5582272"/>
            <a:ext cx="67500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18158" y="857304"/>
            <a:ext cx="3610052" cy="10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上月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10095261" y="1051493"/>
            <a:ext cx="995634" cy="923414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10265098" y="1190965"/>
            <a:ext cx="675008" cy="6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95261" y="2057502"/>
            <a:ext cx="6596317" cy="289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54000" y="5248909"/>
            <a:ext cx="3610052" cy="10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大久保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2931103" y="5443098"/>
            <a:ext cx="995634" cy="923414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TextBox 25" id="25"/>
          <p:cNvSpPr txBox="true"/>
          <p:nvPr/>
        </p:nvSpPr>
        <p:spPr>
          <a:xfrm rot="0">
            <a:off x="3100940" y="5582570"/>
            <a:ext cx="675008" cy="6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31103" y="6441226"/>
            <a:ext cx="6596317" cy="289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18039" y="5231345"/>
            <a:ext cx="3610052" cy="10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櫻井</a:t>
            </a:r>
          </a:p>
        </p:txBody>
      </p:sp>
      <p:sp>
        <p:nvSpPr>
          <p:cNvPr name="AutoShape 28" id="28"/>
          <p:cNvSpPr/>
          <p:nvPr/>
        </p:nvSpPr>
        <p:spPr>
          <a:xfrm rot="0">
            <a:off x="10095142" y="5425535"/>
            <a:ext cx="995634" cy="923414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TextBox 29" id="29"/>
          <p:cNvSpPr txBox="true"/>
          <p:nvPr/>
        </p:nvSpPr>
        <p:spPr>
          <a:xfrm rot="0">
            <a:off x="10264980" y="5565007"/>
            <a:ext cx="675008" cy="6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95142" y="6423663"/>
            <a:ext cx="6596317" cy="289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担当：全体デザイン、マイページ表示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＞感覚的で使いやすいデザインを意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識。セッションでナビバー切替え。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＞マイページ：一動作で3テーブル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から情報を取得するSQL文に苦戦。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09086" y="1046264"/>
            <a:ext cx="345210" cy="7555283"/>
            <a:chOff x="0" y="0"/>
            <a:chExt cx="460280" cy="10073710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4" id="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609086" y="9775904"/>
            <a:ext cx="329127" cy="156121"/>
            <a:chOff x="0" y="0"/>
            <a:chExt cx="1070941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5397393" y="1196130"/>
            <a:ext cx="10071948" cy="12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538135" y="1501500"/>
            <a:ext cx="995634" cy="923414"/>
            <a:chOff x="0" y="0"/>
            <a:chExt cx="1327512" cy="123121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26450" y="192276"/>
              <a:ext cx="900011" cy="827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397393" y="3351344"/>
            <a:ext cx="10071948" cy="12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97393" y="5509906"/>
            <a:ext cx="10071948" cy="12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97393" y="7668468"/>
            <a:ext cx="10071948" cy="12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538135" y="3600838"/>
            <a:ext cx="995634" cy="923414"/>
            <a:chOff x="0" y="0"/>
            <a:chExt cx="1327512" cy="1231219"/>
          </a:xfrm>
        </p:grpSpPr>
        <p:sp>
          <p:nvSpPr>
            <p:cNvPr name="AutoShape 18" id="18"/>
            <p:cNvSpPr/>
            <p:nvPr/>
          </p:nvSpPr>
          <p:spPr>
            <a:xfrm rot="0"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26450" y="192276"/>
              <a:ext cx="900011" cy="827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38135" y="5759400"/>
            <a:ext cx="995634" cy="923414"/>
            <a:chOff x="0" y="0"/>
            <a:chExt cx="1327512" cy="1231219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26450" y="192276"/>
              <a:ext cx="900011" cy="827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538135" y="7917961"/>
            <a:ext cx="995634" cy="923414"/>
            <a:chOff x="0" y="0"/>
            <a:chExt cx="1327512" cy="1231219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26450" y="192276"/>
              <a:ext cx="900011" cy="827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8427" y="1046264"/>
            <a:ext cx="1236620" cy="1154113"/>
            <a:chOff x="0" y="0"/>
            <a:chExt cx="1648827" cy="1538817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23229" y="444247"/>
              <a:ext cx="1202369" cy="851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00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80347" y="2476361"/>
            <a:ext cx="652780" cy="729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 spc="163">
                <a:solidFill>
                  <a:srgbClr val="544637"/>
                </a:solidFill>
                <a:ea typeface="M+ Bold"/>
              </a:rPr>
              <a:t>プレゼンテーションの流れ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09086" y="1046264"/>
            <a:ext cx="345210" cy="7555283"/>
            <a:chOff x="0" y="0"/>
            <a:chExt cx="460280" cy="10073710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4" id="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2258508" y="4424704"/>
            <a:ext cx="3496209" cy="4067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275499" y="5143500"/>
            <a:ext cx="18838998" cy="5215416"/>
          </a:xfrm>
          <a:custGeom>
            <a:avLst/>
            <a:gdLst/>
            <a:ahLst/>
            <a:cxnLst/>
            <a:rect r="r" b="b" t="t" l="l"/>
            <a:pathLst>
              <a:path h="5215416" w="18838998">
                <a:moveTo>
                  <a:pt x="0" y="0"/>
                </a:moveTo>
                <a:lnTo>
                  <a:pt x="18838998" y="0"/>
                </a:lnTo>
                <a:lnTo>
                  <a:pt x="18838998" y="5215416"/>
                </a:lnTo>
                <a:lnTo>
                  <a:pt x="0" y="521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0" b="-90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6973" y="1911871"/>
            <a:ext cx="1467405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9"/>
              </a:lnSpc>
            </a:pPr>
            <a:r>
              <a:rPr lang="en-US" sz="7799">
                <a:solidFill>
                  <a:srgbClr val="FFFFFF"/>
                </a:solidFill>
                <a:ea typeface="M+ Bold"/>
              </a:rPr>
              <a:t>ご清聴ありがとうございました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7558" y="3805970"/>
            <a:ext cx="3528470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FFFFFF"/>
                </a:solidFill>
                <a:latin typeface="M+ Bold"/>
              </a:rPr>
              <a:t>Team  SAKURA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578810" cy="10287000"/>
          </a:xfrm>
          <a:prstGeom prst="rect">
            <a:avLst/>
          </a:prstGeom>
          <a:solidFill>
            <a:srgbClr val="F4D13E"/>
          </a:solidFill>
        </p:spPr>
      </p:sp>
      <p:sp>
        <p:nvSpPr>
          <p:cNvPr name="AutoShape 3" id="3"/>
          <p:cNvSpPr/>
          <p:nvPr/>
        </p:nvSpPr>
        <p:spPr>
          <a:xfrm rot="-5400000">
            <a:off x="16630430" y="7457678"/>
            <a:ext cx="2267397" cy="20340"/>
          </a:xfrm>
          <a:prstGeom prst="rect">
            <a:avLst/>
          </a:prstGeom>
          <a:solidFill>
            <a:srgbClr val="222222"/>
          </a:solid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8535" t="10463" r="10270" b="0"/>
          <a:stretch>
            <a:fillRect/>
          </a:stretch>
        </p:blipFill>
        <p:spPr>
          <a:xfrm flipH="false" flipV="false" rot="0">
            <a:off x="1028700" y="1028700"/>
            <a:ext cx="6976024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17264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38389" y="1046264"/>
            <a:ext cx="1159389" cy="1079768"/>
            <a:chOff x="0" y="0"/>
            <a:chExt cx="1545853" cy="143969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545853" cy="143969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9288" y="405898"/>
              <a:ext cx="1127277" cy="792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4175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7609086" y="9775904"/>
            <a:ext cx="329127" cy="156121"/>
            <a:chOff x="0" y="0"/>
            <a:chExt cx="1070941" cy="50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609086" y="1046264"/>
            <a:ext cx="345210" cy="7555283"/>
            <a:chOff x="0" y="0"/>
            <a:chExt cx="460280" cy="10073710"/>
          </a:xfrm>
        </p:grpSpPr>
        <p:sp>
          <p:nvSpPr>
            <p:cNvPr name="AutoShape 14" id="14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5" id="15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38389" y="3118208"/>
            <a:ext cx="8220911" cy="517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ねこを探す人と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ねこの家族を探す人をマッチングする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サイトです。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09190" y="0"/>
            <a:ext cx="5578810" cy="10287000"/>
          </a:xfrm>
          <a:prstGeom prst="rect">
            <a:avLst/>
          </a:prstGeom>
          <a:solidFill>
            <a:srgbClr val="F4D13E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731" t="6436" r="4350" b="0"/>
          <a:stretch>
            <a:fillRect/>
          </a:stretch>
        </p:blipFill>
        <p:spPr>
          <a:xfrm flipH="false" flipV="false" rot="0">
            <a:off x="10283276" y="1028700"/>
            <a:ext cx="6976024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43177" y="1487870"/>
            <a:ext cx="6299526" cy="63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3737672"/>
            <a:ext cx="7786463" cy="1468645"/>
            <a:chOff x="0" y="0"/>
            <a:chExt cx="10381950" cy="19581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36565" y="-190500"/>
              <a:ext cx="9045386" cy="1508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操作性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rot="0"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57860" y="358179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36565" y="1232462"/>
              <a:ext cx="9045386" cy="72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＞感覚的に使いやすい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6239" y="5763663"/>
            <a:ext cx="7786463" cy="1468645"/>
            <a:chOff x="0" y="0"/>
            <a:chExt cx="10381950" cy="195819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336565" y="-190500"/>
              <a:ext cx="9045386" cy="1508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視認性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rot="0"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57860" y="358179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36565" y="1232462"/>
              <a:ext cx="9045386" cy="72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＞明るく、シンプルに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56239" y="7789655"/>
            <a:ext cx="7786463" cy="1468645"/>
            <a:chOff x="0" y="0"/>
            <a:chExt cx="10381950" cy="195819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336565" y="-190500"/>
              <a:ext cx="9045386" cy="1508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安全性</a:t>
              </a:r>
            </a:p>
          </p:txBody>
        </p:sp>
        <p:sp>
          <p:nvSpPr>
            <p:cNvPr name="AutoShape 27" id="27"/>
            <p:cNvSpPr/>
            <p:nvPr/>
          </p:nvSpPr>
          <p:spPr>
            <a:xfrm rot="0"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57860" y="358179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336565" y="1232462"/>
              <a:ext cx="9045386" cy="72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＞XSS対策、セッション確認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09086" y="1046264"/>
            <a:ext cx="345210" cy="7555283"/>
            <a:chOff x="0" y="0"/>
            <a:chExt cx="460280" cy="10073710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4" id="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7609086" y="9775904"/>
            <a:ext cx="329127" cy="156121"/>
            <a:chOff x="0" y="0"/>
            <a:chExt cx="1070941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775031" cy="76200"/>
            </a:xfrm>
            <a:custGeom>
              <a:avLst/>
              <a:gdLst/>
              <a:ahLst/>
              <a:cxnLst/>
              <a:rect r="r" b="b" t="t" l="l"/>
              <a:pathLst>
                <a:path h="76200" w="775031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629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388427" y="1046264"/>
            <a:ext cx="1236620" cy="1154113"/>
            <a:chOff x="0" y="0"/>
            <a:chExt cx="1648827" cy="1538817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3229" y="444247"/>
              <a:ext cx="1202369" cy="851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49287" y="2457311"/>
            <a:ext cx="758826" cy="696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94851" y="943941"/>
            <a:ext cx="6849505" cy="834363"/>
            <a:chOff x="0" y="0"/>
            <a:chExt cx="9132673" cy="11124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ログイン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94851" y="2183005"/>
            <a:ext cx="6849505" cy="834363"/>
            <a:chOff x="0" y="0"/>
            <a:chExt cx="9132673" cy="11124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ログアウト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01969" y="943941"/>
            <a:ext cx="6849505" cy="834363"/>
            <a:chOff x="0" y="0"/>
            <a:chExt cx="9132673" cy="111248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メッセージ投稿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94851" y="3419241"/>
            <a:ext cx="6849505" cy="834363"/>
            <a:chOff x="0" y="0"/>
            <a:chExt cx="9132673" cy="111248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ユーザー登録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94851" y="4655478"/>
            <a:ext cx="6849505" cy="834363"/>
            <a:chOff x="0" y="0"/>
            <a:chExt cx="9132673" cy="111248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ユーザー編集</a:t>
              </a:r>
            </a:p>
          </p:txBody>
        </p:sp>
        <p:sp>
          <p:nvSpPr>
            <p:cNvPr name="AutoShape 32" id="32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594851" y="5891714"/>
            <a:ext cx="6849505" cy="834363"/>
            <a:chOff x="0" y="0"/>
            <a:chExt cx="9132673" cy="111248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ねこまっち(条件)</a:t>
              </a:r>
            </a:p>
          </p:txBody>
        </p:sp>
        <p:sp>
          <p:nvSpPr>
            <p:cNvPr name="AutoShape 36" id="36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594851" y="7127951"/>
            <a:ext cx="6849505" cy="834363"/>
            <a:chOff x="0" y="0"/>
            <a:chExt cx="9132673" cy="1112484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ねこまっち(ID)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57860" y="268236"/>
              <a:ext cx="627403" cy="56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594851" y="8364187"/>
            <a:ext cx="6849505" cy="834363"/>
            <a:chOff x="0" y="0"/>
            <a:chExt cx="9132673" cy="1112484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マイページ</a:t>
              </a:r>
            </a:p>
          </p:txBody>
        </p:sp>
        <p:sp>
          <p:nvSpPr>
            <p:cNvPr name="AutoShape 44" id="44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157860" y="255389"/>
              <a:ext cx="627403" cy="582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101969" y="2183005"/>
            <a:ext cx="6849505" cy="834363"/>
            <a:chOff x="0" y="0"/>
            <a:chExt cx="9132673" cy="1112484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メッセージ削除</a:t>
              </a:r>
            </a:p>
          </p:txBody>
        </p:sp>
        <p:sp>
          <p:nvSpPr>
            <p:cNvPr name="AutoShape 48" id="48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101969" y="3419241"/>
            <a:ext cx="6849505" cy="834363"/>
            <a:chOff x="0" y="0"/>
            <a:chExt cx="9132673" cy="111248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ねこ新規登録</a:t>
              </a:r>
            </a:p>
          </p:txBody>
        </p:sp>
        <p:sp>
          <p:nvSpPr>
            <p:cNvPr name="AutoShape 52" id="52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101969" y="4655478"/>
            <a:ext cx="6849505" cy="834363"/>
            <a:chOff x="0" y="0"/>
            <a:chExt cx="9132673" cy="1112484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ねこ情報編集</a:t>
              </a:r>
            </a:p>
          </p:txBody>
        </p:sp>
        <p:sp>
          <p:nvSpPr>
            <p:cNvPr name="AutoShape 56" id="56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101969" y="5891714"/>
            <a:ext cx="6849505" cy="834363"/>
            <a:chOff x="0" y="0"/>
            <a:chExt cx="9132673" cy="1112484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ねこ情報削除</a:t>
              </a:r>
            </a:p>
          </p:txBody>
        </p:sp>
        <p:sp>
          <p:nvSpPr>
            <p:cNvPr name="AutoShape 60" id="60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157860" y="255364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101969" y="7127951"/>
            <a:ext cx="6849505" cy="834363"/>
            <a:chOff x="0" y="0"/>
            <a:chExt cx="9132673" cy="1112484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1336565" y="-152400"/>
              <a:ext cx="7796108" cy="1264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デザイン</a:t>
              </a:r>
            </a:p>
          </p:txBody>
        </p:sp>
        <p:sp>
          <p:nvSpPr>
            <p:cNvPr name="AutoShape 64" id="64"/>
            <p:cNvSpPr/>
            <p:nvPr/>
          </p:nvSpPr>
          <p:spPr>
            <a:xfrm rot="0"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65" id="65"/>
            <p:cNvSpPr txBox="true"/>
            <p:nvPr/>
          </p:nvSpPr>
          <p:spPr>
            <a:xfrm rot="0">
              <a:off x="157860" y="268236"/>
              <a:ext cx="627403" cy="56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628" t="5616" r="3861" b="0"/>
          <a:stretch>
            <a:fillRect/>
          </a:stretch>
        </p:blipFill>
        <p:spPr>
          <a:xfrm flipH="false" flipV="false" rot="0">
            <a:off x="9587450" y="0"/>
            <a:ext cx="87005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ログイン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どこからでもログイン可能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フォーム入力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704" t="5932" r="4660" b="0"/>
          <a:stretch>
            <a:fillRect/>
          </a:stretch>
        </p:blipFill>
        <p:spPr>
          <a:xfrm flipH="false" flipV="false" rot="0">
            <a:off x="9587450" y="0"/>
            <a:ext cx="883715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ログアウト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ログインしていればどこからでも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セッション情報を破棄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ナビゲーションバーも変化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ログアウト完了ページ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ログアウトしたことをアナウンス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983" t="5391" r="2534" b="0"/>
          <a:stretch>
            <a:fillRect/>
          </a:stretch>
        </p:blipFill>
        <p:spPr>
          <a:xfrm flipH="false" flipV="false" rot="0">
            <a:off x="9587450" y="0"/>
            <a:ext cx="883715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ユーザー登録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未ログイン状態でどこからでも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エラーメッセージ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同じユーザーIDでの登録不可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登録成功でログイン画面へ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そのまますぐにログインできます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296" t="5714" r="2544" b="0"/>
          <a:stretch>
            <a:fillRect/>
          </a:stretch>
        </p:blipFill>
        <p:spPr>
          <a:xfrm flipH="false" flipV="false" rot="0">
            <a:off x="9587450" y="0"/>
            <a:ext cx="883715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52140" y="1487856"/>
            <a:ext cx="75370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813205" y="1362594"/>
            <a:ext cx="845458" cy="58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663" y="2436841"/>
            <a:ext cx="648533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ユーザー編集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420929"/>
            <a:ext cx="1028700" cy="866071"/>
            <a:chOff x="0" y="0"/>
            <a:chExt cx="1371600" cy="1154761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15900"/>
                <a:ext cx="775031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75031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3835" y="1046264"/>
            <a:ext cx="345210" cy="7555283"/>
            <a:chOff x="0" y="0"/>
            <a:chExt cx="460280" cy="10073710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</p:sp>
        <p:sp>
          <p:nvSpPr>
            <p:cNvPr name="TextBox 14" id="14"/>
            <p:cNvSpPr txBox="true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6239" y="2799830"/>
            <a:ext cx="694062" cy="643717"/>
            <a:chOff x="0" y="0"/>
            <a:chExt cx="925416" cy="85829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860" y="128267"/>
              <a:ext cx="627403" cy="582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56239" y="4709605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現在の登録情報を表示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6239" y="636378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更新エラーの場合はフォームに表示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6239" y="8013700"/>
            <a:ext cx="7537032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更新完了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セッションを入替え、マイページへ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DAFvoYZgB1k</dc:identifier>
  <dcterms:modified xsi:type="dcterms:W3CDTF">2011-08-01T06:04:30Z</dcterms:modified>
  <cp:revision>1</cp:revision>
  <dc:title>pepe ohana</dc:title>
</cp:coreProperties>
</file>